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заместитель директора по учебной работе А.Н. Петрань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848872" cy="3528392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Итоги промежуточной аттестации </a:t>
            </a:r>
            <a:r>
              <a:rPr lang="ru-RU" smtClean="0"/>
              <a:t>за первое полугодие </a:t>
            </a:r>
            <a:r>
              <a:rPr lang="ru-RU" dirty="0" smtClean="0"/>
              <a:t>2014-15 учебного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72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548681"/>
            <a:ext cx="7175351" cy="1224136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Сестринское дело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60638"/>
              </p:ext>
            </p:extLst>
          </p:nvPr>
        </p:nvGraphicFramePr>
        <p:xfrm>
          <a:off x="539552" y="1700808"/>
          <a:ext cx="835292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171"/>
                <a:gridCol w="5119519"/>
                <a:gridCol w="1129216"/>
                <a:gridCol w="1013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lain" startAt="31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профилактических мероприятий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           Э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профилактических мероприятий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         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профилактических мероприятий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          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профилактических мероприятий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lain" startAt="41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02.01 Сестринский уход .....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жизнедеятельности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          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02.01 Сестринский уход .....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жизнедеятельности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          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02.01 Сестринский уход .....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жизнедеятельности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         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Фармакология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профессии ….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13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899592" y="548681"/>
            <a:ext cx="7175351" cy="122413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dirty="0" smtClean="0"/>
              <a:t>Лечебное  дело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37684"/>
              </p:ext>
            </p:extLst>
          </p:nvPr>
        </p:nvGraphicFramePr>
        <p:xfrm>
          <a:off x="539552" y="1700808"/>
          <a:ext cx="8352928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171"/>
                <a:gridCol w="5119519"/>
                <a:gridCol w="1129216"/>
                <a:gridCol w="1013022"/>
              </a:tblGrid>
              <a:tr h="756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718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            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микробиологии и иммунологии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Патологическая анатомия и патологическая физиология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718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            Э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02.02 Лечение пациентов хирургического профиля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02.04 Лечение пациентов детского возраста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7182">
                <a:tc>
                  <a:txBody>
                    <a:bodyPr/>
                    <a:lstStyle/>
                    <a:p>
                      <a:pPr marL="342900" indent="-342900">
                        <a:buAutoNum type="arabicPlain" startAt="38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02.02 Лечение пациентов хирургического профиля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02.04 Лечение пациентов детского возраста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6021">
                <a:tc>
                  <a:txBody>
                    <a:bodyPr/>
                    <a:lstStyle/>
                    <a:p>
                      <a:pPr marL="342900" indent="-342900">
                        <a:buAutoNum type="arabicPlain" startAt="48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Э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None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Кв.Э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 общения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Профилактическая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Медико-социальная деятельность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93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213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Итоги промежуточной аттестации за первое полугодие 2014-15 учебного года</vt:lpstr>
      <vt:lpstr>Сестринское дело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промежуточной аттестации за 1-е полугодие 2014-15 учебного года</dc:title>
  <dc:creator>Sarafanova</dc:creator>
  <cp:lastModifiedBy>Sarafanova</cp:lastModifiedBy>
  <cp:revision>5</cp:revision>
  <dcterms:created xsi:type="dcterms:W3CDTF">2015-01-15T10:43:55Z</dcterms:created>
  <dcterms:modified xsi:type="dcterms:W3CDTF">2015-01-15T11:09:17Z</dcterms:modified>
</cp:coreProperties>
</file>